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713" autoAdjust="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22E415-103E-420D-8A83-FC3D29CE9D1F}" type="datetimeFigureOut">
              <a:rPr lang="fr-FR" smtClean="0"/>
              <a:t>29/07/2012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BBAE14-11B3-49D0-BC69-58DC910DAB7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BAE14-11B3-49D0-BC69-58DC910DAB71}" type="slidenum">
              <a:rPr lang="fr-FR" smtClean="0"/>
              <a:t>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43A61-CE50-4547-B256-478D0868C3B2}" type="datetime1">
              <a:rPr lang="fr-FR" smtClean="0"/>
              <a:t>29/07/2012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Thierry LEQUEU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282F-50C6-4D5E-B6FF-E0DDE6D1D9A7}" type="datetime1">
              <a:rPr lang="fr-FR" smtClean="0"/>
              <a:t>29/07/2012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Thierry LEQUEU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9D01-46F9-4626-8179-912EB7FA9788}" type="datetime1">
              <a:rPr lang="fr-FR" smtClean="0"/>
              <a:t>29/07/2012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Thierry LEQUEU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A441-F576-4198-96E8-E1A93A9FE981}" type="datetime1">
              <a:rPr lang="fr-FR" smtClean="0"/>
              <a:t>29/07/2012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Thierry LEQUEU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DB966-A50E-4B2F-9A2B-56D010227972}" type="datetime1">
              <a:rPr lang="fr-FR" smtClean="0"/>
              <a:t>29/07/2012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Thierry LEQUEU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AC43-11A7-4EFC-A09C-BFBEBD31D68E}" type="datetime1">
              <a:rPr lang="fr-FR" smtClean="0"/>
              <a:t>29/07/2012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Thierry LEQUEU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AED77-7C06-4110-B593-CD82BEE2574E}" type="datetime1">
              <a:rPr lang="fr-FR" smtClean="0"/>
              <a:t>29/07/2012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Thierry LEQUEU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4F2F-F1D5-415A-A26B-6DF13E8F81B0}" type="datetime1">
              <a:rPr lang="fr-FR" smtClean="0"/>
              <a:t>29/07/2012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Thierry LEQUEU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6DE7-A7BC-41DD-92A6-7C7EF0CAE126}" type="datetime1">
              <a:rPr lang="fr-FR" smtClean="0"/>
              <a:t>29/07/2012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Thierry LEQUEU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14AE-51EC-40D7-8660-E520100A9154}" type="datetime1">
              <a:rPr lang="fr-FR" smtClean="0"/>
              <a:t>29/07/2012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Thierry LEQUEU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AB62-390A-4B93-A2D9-112AF8A1B7A6}" type="datetime1">
              <a:rPr lang="fr-FR" smtClean="0"/>
              <a:t>29/07/2012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Thierry LEQUEU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D5E3C-11F3-479A-B135-7E17A66B7575}" type="datetime1">
              <a:rPr lang="fr-FR" smtClean="0"/>
              <a:t>29/07/2012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smtClean="0"/>
              <a:t>Thierry LEQUEU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1/3 - Choix du véhicule électrique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5698976" cy="3124943"/>
          </a:xfrm>
          <a:ln w="38100"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fr-FR" dirty="0" smtClean="0"/>
              <a:t>Combien de roues ? 1,2,3,4,5,6… ?</a:t>
            </a:r>
          </a:p>
          <a:p>
            <a:r>
              <a:rPr lang="fr-FR" dirty="0" smtClean="0"/>
              <a:t>Combien de roues motrices ?</a:t>
            </a:r>
          </a:p>
          <a:p>
            <a:r>
              <a:rPr lang="fr-FR" dirty="0" smtClean="0"/>
              <a:t>Combien de roues directrices ?</a:t>
            </a:r>
          </a:p>
          <a:p>
            <a:r>
              <a:rPr lang="fr-FR" dirty="0" smtClean="0"/>
              <a:t>Combien de passagers ? 0,1,2,3,4…?</a:t>
            </a:r>
          </a:p>
          <a:p>
            <a:r>
              <a:rPr lang="fr-FR" dirty="0" smtClean="0"/>
              <a:t>Quelles sont les contraintes d’utilisation ?</a:t>
            </a:r>
          </a:p>
          <a:p>
            <a:pPr lvl="1"/>
            <a:r>
              <a:rPr lang="fr-FR" dirty="0" smtClean="0"/>
              <a:t>Circuit privé</a:t>
            </a:r>
          </a:p>
          <a:p>
            <a:pPr lvl="1"/>
            <a:r>
              <a:rPr lang="fr-FR" dirty="0" smtClean="0"/>
              <a:t>Voie urbaine</a:t>
            </a:r>
          </a:p>
          <a:p>
            <a:pPr lvl="1"/>
            <a:r>
              <a:rPr lang="fr-FR" dirty="0" smtClean="0"/>
              <a:t>Autonomie</a:t>
            </a:r>
          </a:p>
          <a:p>
            <a:pPr lvl="1"/>
            <a:r>
              <a:rPr lang="fr-FR" dirty="0" smtClean="0"/>
              <a:t>…</a:t>
            </a:r>
            <a:endParaRPr lang="fr-FR" dirty="0"/>
          </a:p>
        </p:txBody>
      </p:sp>
      <p:sp>
        <p:nvSpPr>
          <p:cNvPr id="4" name="Virage 3"/>
          <p:cNvSpPr/>
          <p:nvPr/>
        </p:nvSpPr>
        <p:spPr>
          <a:xfrm flipV="1">
            <a:off x="2843808" y="4797152"/>
            <a:ext cx="1800200" cy="1008112"/>
          </a:xfrm>
          <a:prstGeom prst="bentArrow">
            <a:avLst>
              <a:gd name="adj1" fmla="val 25000"/>
              <a:gd name="adj2" fmla="val 27668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4788024" y="5013176"/>
            <a:ext cx="4032448" cy="1152128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 cahier des charges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r-FR" sz="3200" noProof="0" dirty="0" smtClean="0"/>
              <a:t>(le budget…)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40C3-24CD-41E1-8B81-B589C492C9DC}" type="datetime1">
              <a:rPr lang="fr-FR" smtClean="0"/>
              <a:t>29/07/2012</a:t>
            </a:fld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Thierry LEQUEU</a:t>
            </a:r>
            <a:endParaRPr lang="fr-B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2/3 Choix des composants à partir du Cahier Des Charges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187624" y="1916832"/>
            <a:ext cx="136815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Caractéristiques du moteur</a:t>
            </a:r>
            <a:endParaRPr lang="fr-FR" sz="1400" dirty="0"/>
          </a:p>
        </p:txBody>
      </p:sp>
      <p:sp>
        <p:nvSpPr>
          <p:cNvPr id="6" name="ZoneTexte 5"/>
          <p:cNvSpPr txBox="1"/>
          <p:nvPr/>
        </p:nvSpPr>
        <p:spPr>
          <a:xfrm>
            <a:off x="2195736" y="2924944"/>
            <a:ext cx="136815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Caractéristiques du variateur</a:t>
            </a:r>
            <a:endParaRPr lang="fr-FR" sz="1400" dirty="0"/>
          </a:p>
        </p:txBody>
      </p:sp>
      <p:sp>
        <p:nvSpPr>
          <p:cNvPr id="7" name="ZoneTexte 6"/>
          <p:cNvSpPr txBox="1"/>
          <p:nvPr/>
        </p:nvSpPr>
        <p:spPr>
          <a:xfrm>
            <a:off x="3131840" y="3933056"/>
            <a:ext cx="136815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Caractéristiques des batteries</a:t>
            </a:r>
            <a:endParaRPr lang="fr-FR" sz="1400" dirty="0"/>
          </a:p>
        </p:txBody>
      </p:sp>
      <p:sp>
        <p:nvSpPr>
          <p:cNvPr id="8" name="ZoneTexte 7"/>
          <p:cNvSpPr txBox="1"/>
          <p:nvPr/>
        </p:nvSpPr>
        <p:spPr>
          <a:xfrm>
            <a:off x="4067944" y="4941168"/>
            <a:ext cx="136815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Caractéristiques des chargeurs</a:t>
            </a:r>
            <a:endParaRPr lang="fr-FR" sz="1400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2987824" y="1700808"/>
            <a:ext cx="244827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/>
              <a:t>Couple</a:t>
            </a:r>
          </a:p>
          <a:p>
            <a:r>
              <a:rPr lang="fr-FR" sz="1400" dirty="0" smtClean="0"/>
              <a:t>Vitesse</a:t>
            </a:r>
          </a:p>
          <a:p>
            <a:r>
              <a:rPr lang="fr-FR" sz="1400" dirty="0" smtClean="0"/>
              <a:t>Puissance, tension, courant</a:t>
            </a:r>
          </a:p>
          <a:p>
            <a:r>
              <a:rPr lang="fr-FR" sz="1400" dirty="0" smtClean="0"/>
              <a:t>Technologie : MCC, MAS, MS</a:t>
            </a:r>
            <a:endParaRPr lang="fr-FR" sz="1400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251520" y="1916832"/>
            <a:ext cx="57606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/>
              <a:t>CDC</a:t>
            </a:r>
            <a:endParaRPr lang="fr-FR" sz="1400" dirty="0"/>
          </a:p>
        </p:txBody>
      </p:sp>
      <p:sp>
        <p:nvSpPr>
          <p:cNvPr id="12" name="Flèche droite 11"/>
          <p:cNvSpPr/>
          <p:nvPr/>
        </p:nvSpPr>
        <p:spPr>
          <a:xfrm>
            <a:off x="899592" y="2060848"/>
            <a:ext cx="21602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droite 12"/>
          <p:cNvSpPr/>
          <p:nvPr/>
        </p:nvSpPr>
        <p:spPr>
          <a:xfrm>
            <a:off x="2627784" y="2060848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à angle droit 13"/>
          <p:cNvSpPr/>
          <p:nvPr/>
        </p:nvSpPr>
        <p:spPr>
          <a:xfrm rot="5400000">
            <a:off x="1331640" y="2564904"/>
            <a:ext cx="864096" cy="72008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à coins arrondis 14"/>
          <p:cNvSpPr/>
          <p:nvPr/>
        </p:nvSpPr>
        <p:spPr>
          <a:xfrm>
            <a:off x="4355976" y="2708920"/>
            <a:ext cx="338437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/>
              <a:t>Marche avant seule</a:t>
            </a:r>
          </a:p>
          <a:p>
            <a:r>
              <a:rPr lang="fr-FR" sz="1400" dirty="0" smtClean="0"/>
              <a:t>Marche avant avec freinage</a:t>
            </a:r>
          </a:p>
          <a:p>
            <a:r>
              <a:rPr lang="fr-FR" sz="1400" dirty="0" smtClean="0"/>
              <a:t>Marche avant et arrière avec freinage</a:t>
            </a:r>
          </a:p>
          <a:p>
            <a:r>
              <a:rPr lang="fr-FR" sz="1400" dirty="0" smtClean="0"/>
              <a:t>Technologie : 1Q, 2Q, 4Q, MOSFET, IGBT</a:t>
            </a:r>
            <a:endParaRPr lang="fr-FR" sz="1400" dirty="0"/>
          </a:p>
        </p:txBody>
      </p:sp>
      <p:sp>
        <p:nvSpPr>
          <p:cNvPr id="16" name="Flèche droite 15"/>
          <p:cNvSpPr/>
          <p:nvPr/>
        </p:nvSpPr>
        <p:spPr>
          <a:xfrm>
            <a:off x="3995936" y="3068960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 à angle droit 16"/>
          <p:cNvSpPr/>
          <p:nvPr/>
        </p:nvSpPr>
        <p:spPr>
          <a:xfrm rot="5400000">
            <a:off x="2267744" y="3573016"/>
            <a:ext cx="864096" cy="72008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à coins arrondis 17"/>
          <p:cNvSpPr/>
          <p:nvPr/>
        </p:nvSpPr>
        <p:spPr>
          <a:xfrm>
            <a:off x="4932040" y="3717032"/>
            <a:ext cx="280831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/>
              <a:t>Tension : mise en série</a:t>
            </a:r>
          </a:p>
          <a:p>
            <a:r>
              <a:rPr lang="fr-FR" sz="1400" dirty="0" smtClean="0"/>
              <a:t>Autonomie : capacité en AH</a:t>
            </a:r>
          </a:p>
          <a:p>
            <a:r>
              <a:rPr lang="fr-FR" sz="1400" dirty="0" smtClean="0"/>
              <a:t>Technologie : Plomb, </a:t>
            </a:r>
            <a:r>
              <a:rPr lang="fr-FR" sz="1400" dirty="0" err="1" smtClean="0"/>
              <a:t>NiCd</a:t>
            </a:r>
            <a:r>
              <a:rPr lang="fr-FR" sz="1400" dirty="0" smtClean="0"/>
              <a:t>, Lithium</a:t>
            </a:r>
          </a:p>
          <a:p>
            <a:r>
              <a:rPr lang="fr-FR" sz="1400" dirty="0" smtClean="0"/>
              <a:t>Poids, volume, coût</a:t>
            </a:r>
            <a:endParaRPr lang="fr-FR" sz="1400" dirty="0"/>
          </a:p>
        </p:txBody>
      </p:sp>
      <p:sp>
        <p:nvSpPr>
          <p:cNvPr id="19" name="Flèche droite 18"/>
          <p:cNvSpPr/>
          <p:nvPr/>
        </p:nvSpPr>
        <p:spPr>
          <a:xfrm>
            <a:off x="4644008" y="4077072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lèche à angle droit 19"/>
          <p:cNvSpPr/>
          <p:nvPr/>
        </p:nvSpPr>
        <p:spPr>
          <a:xfrm rot="5400000">
            <a:off x="3203848" y="4581128"/>
            <a:ext cx="864096" cy="72008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à coins arrondis 20"/>
          <p:cNvSpPr/>
          <p:nvPr/>
        </p:nvSpPr>
        <p:spPr>
          <a:xfrm>
            <a:off x="5940152" y="4725144"/>
            <a:ext cx="295232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/>
              <a:t>Charge en série lente/rapide</a:t>
            </a:r>
          </a:p>
          <a:p>
            <a:r>
              <a:rPr lang="fr-FR" sz="1400" dirty="0" smtClean="0"/>
              <a:t>Charge unitaire lente/rapide</a:t>
            </a:r>
          </a:p>
          <a:p>
            <a:r>
              <a:rPr lang="fr-FR" sz="1400" dirty="0" smtClean="0"/>
              <a:t>Circuits de surveillance des éléments</a:t>
            </a:r>
          </a:p>
          <a:p>
            <a:r>
              <a:rPr lang="fr-FR" sz="1400" dirty="0" smtClean="0"/>
              <a:t>Technologie linéaire, à découpage</a:t>
            </a:r>
            <a:endParaRPr lang="fr-FR" sz="1400" dirty="0"/>
          </a:p>
        </p:txBody>
      </p:sp>
      <p:sp>
        <p:nvSpPr>
          <p:cNvPr id="22" name="Flèche droite 21"/>
          <p:cNvSpPr/>
          <p:nvPr/>
        </p:nvSpPr>
        <p:spPr>
          <a:xfrm>
            <a:off x="5580112" y="5085184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Flèche à angle droit 22"/>
          <p:cNvSpPr/>
          <p:nvPr/>
        </p:nvSpPr>
        <p:spPr>
          <a:xfrm rot="5400000">
            <a:off x="4499992" y="5589240"/>
            <a:ext cx="864096" cy="72008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à coins arrondis 23"/>
          <p:cNvSpPr/>
          <p:nvPr/>
        </p:nvSpPr>
        <p:spPr>
          <a:xfrm>
            <a:off x="5364088" y="5949280"/>
            <a:ext cx="72008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/>
              <a:t>Coût !</a:t>
            </a:r>
            <a:endParaRPr lang="fr-FR" sz="1400" dirty="0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E4BA8-5F56-4EEC-8FE1-56437A4638E6}" type="datetime1">
              <a:rPr lang="fr-FR" smtClean="0"/>
              <a:t>29/07/2012</a:t>
            </a:fld>
            <a:endParaRPr lang="fr-BE"/>
          </a:p>
        </p:txBody>
      </p:sp>
      <p:sp>
        <p:nvSpPr>
          <p:cNvPr id="26" name="Espace réservé du numéro de diapositive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/>
          </a:p>
        </p:txBody>
      </p:sp>
      <p:sp>
        <p:nvSpPr>
          <p:cNvPr id="27" name="Espace réservé du pied de page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Thierry LEQUEU</a:t>
            </a:r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3/3 Choix des composants en fonction du budget (choix simultané)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691680" y="3140968"/>
            <a:ext cx="136815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Caractéristiques du moteur</a:t>
            </a:r>
            <a:endParaRPr lang="fr-FR" sz="1400" dirty="0"/>
          </a:p>
        </p:txBody>
      </p:sp>
      <p:sp>
        <p:nvSpPr>
          <p:cNvPr id="6" name="ZoneTexte 5"/>
          <p:cNvSpPr txBox="1"/>
          <p:nvPr/>
        </p:nvSpPr>
        <p:spPr>
          <a:xfrm>
            <a:off x="2699792" y="4149080"/>
            <a:ext cx="136815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Caractéristiques du variateur</a:t>
            </a:r>
            <a:endParaRPr lang="fr-FR" sz="1400" dirty="0"/>
          </a:p>
        </p:txBody>
      </p:sp>
      <p:sp>
        <p:nvSpPr>
          <p:cNvPr id="7" name="ZoneTexte 6"/>
          <p:cNvSpPr txBox="1"/>
          <p:nvPr/>
        </p:nvSpPr>
        <p:spPr>
          <a:xfrm>
            <a:off x="1691680" y="1844824"/>
            <a:ext cx="136815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Caractéristiques des batteries</a:t>
            </a:r>
            <a:endParaRPr lang="fr-FR" sz="1400" dirty="0"/>
          </a:p>
        </p:txBody>
      </p:sp>
      <p:sp>
        <p:nvSpPr>
          <p:cNvPr id="8" name="ZoneTexte 7"/>
          <p:cNvSpPr txBox="1"/>
          <p:nvPr/>
        </p:nvSpPr>
        <p:spPr>
          <a:xfrm>
            <a:off x="1691680" y="5517232"/>
            <a:ext cx="136815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Caractéristiques des chargeurs</a:t>
            </a:r>
            <a:endParaRPr lang="fr-FR" sz="1400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3491880" y="2924944"/>
            <a:ext cx="244827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/>
              <a:t>Couple</a:t>
            </a:r>
          </a:p>
          <a:p>
            <a:r>
              <a:rPr lang="fr-FR" sz="1400" dirty="0" smtClean="0"/>
              <a:t>Vitesse</a:t>
            </a:r>
          </a:p>
          <a:p>
            <a:r>
              <a:rPr lang="fr-FR" sz="1400" dirty="0" smtClean="0"/>
              <a:t>Puissance, tension, courant</a:t>
            </a:r>
          </a:p>
          <a:p>
            <a:r>
              <a:rPr lang="fr-FR" sz="1400" dirty="0" smtClean="0"/>
              <a:t>Technologie : MCC, MAS, MS</a:t>
            </a:r>
            <a:endParaRPr lang="fr-FR" sz="1400" dirty="0"/>
          </a:p>
        </p:txBody>
      </p:sp>
      <p:sp>
        <p:nvSpPr>
          <p:cNvPr id="13" name="Flèche droite 12"/>
          <p:cNvSpPr/>
          <p:nvPr/>
        </p:nvSpPr>
        <p:spPr>
          <a:xfrm>
            <a:off x="3131840" y="3284984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à angle droit 13"/>
          <p:cNvSpPr/>
          <p:nvPr/>
        </p:nvSpPr>
        <p:spPr>
          <a:xfrm rot="5400000">
            <a:off x="1835696" y="3789040"/>
            <a:ext cx="864096" cy="72008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à coins arrondis 14"/>
          <p:cNvSpPr/>
          <p:nvPr/>
        </p:nvSpPr>
        <p:spPr>
          <a:xfrm>
            <a:off x="4860032" y="3933056"/>
            <a:ext cx="338437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/>
              <a:t>Marche avant seule</a:t>
            </a:r>
          </a:p>
          <a:p>
            <a:r>
              <a:rPr lang="fr-FR" sz="1400" dirty="0" smtClean="0"/>
              <a:t>Marche avant avec freinage</a:t>
            </a:r>
          </a:p>
          <a:p>
            <a:r>
              <a:rPr lang="fr-FR" sz="1400" dirty="0" smtClean="0"/>
              <a:t>Marche avant et arrière avec freinage</a:t>
            </a:r>
          </a:p>
          <a:p>
            <a:r>
              <a:rPr lang="fr-FR" sz="1400" dirty="0" smtClean="0"/>
              <a:t>Technologie : 1Q, 2Q, 4Q, MOSFET, IGBT</a:t>
            </a:r>
            <a:endParaRPr lang="fr-FR" sz="1400" dirty="0"/>
          </a:p>
        </p:txBody>
      </p:sp>
      <p:sp>
        <p:nvSpPr>
          <p:cNvPr id="16" name="Flèche droite 15"/>
          <p:cNvSpPr/>
          <p:nvPr/>
        </p:nvSpPr>
        <p:spPr>
          <a:xfrm>
            <a:off x="4499992" y="4293096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à coins arrondis 17"/>
          <p:cNvSpPr/>
          <p:nvPr/>
        </p:nvSpPr>
        <p:spPr>
          <a:xfrm>
            <a:off x="3491880" y="1628800"/>
            <a:ext cx="280831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/>
              <a:t>Tension : mise en série</a:t>
            </a:r>
          </a:p>
          <a:p>
            <a:r>
              <a:rPr lang="fr-FR" sz="1400" dirty="0" smtClean="0"/>
              <a:t>Autonomie : capacité en AH</a:t>
            </a:r>
          </a:p>
          <a:p>
            <a:r>
              <a:rPr lang="fr-FR" sz="1400" dirty="0" smtClean="0"/>
              <a:t>Technologie : Plomb, </a:t>
            </a:r>
            <a:r>
              <a:rPr lang="fr-FR" sz="1400" dirty="0" err="1" smtClean="0"/>
              <a:t>NiCd</a:t>
            </a:r>
            <a:r>
              <a:rPr lang="fr-FR" sz="1400" dirty="0" smtClean="0"/>
              <a:t>, Lithium</a:t>
            </a:r>
          </a:p>
          <a:p>
            <a:r>
              <a:rPr lang="fr-FR" sz="1400" dirty="0" smtClean="0"/>
              <a:t>Poids, volume, coût</a:t>
            </a:r>
            <a:endParaRPr lang="fr-FR" sz="1400" dirty="0"/>
          </a:p>
        </p:txBody>
      </p:sp>
      <p:sp>
        <p:nvSpPr>
          <p:cNvPr id="19" name="Flèche droite 18"/>
          <p:cNvSpPr/>
          <p:nvPr/>
        </p:nvSpPr>
        <p:spPr>
          <a:xfrm>
            <a:off x="3131840" y="1988840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à coins arrondis 20"/>
          <p:cNvSpPr/>
          <p:nvPr/>
        </p:nvSpPr>
        <p:spPr>
          <a:xfrm>
            <a:off x="3563888" y="5301208"/>
            <a:ext cx="295232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/>
              <a:t>Charge en série lente/rapide</a:t>
            </a:r>
          </a:p>
          <a:p>
            <a:r>
              <a:rPr lang="fr-FR" sz="1400" dirty="0" smtClean="0"/>
              <a:t>Charge unitaire lente/rapide</a:t>
            </a:r>
          </a:p>
          <a:p>
            <a:r>
              <a:rPr lang="fr-FR" sz="1400" dirty="0" smtClean="0"/>
              <a:t>Circuits de surveillance des éléments</a:t>
            </a:r>
          </a:p>
          <a:p>
            <a:r>
              <a:rPr lang="fr-FR" sz="1400" dirty="0" smtClean="0"/>
              <a:t>Technologie linéaire, à découpage</a:t>
            </a:r>
            <a:endParaRPr lang="fr-FR" sz="1400" dirty="0"/>
          </a:p>
        </p:txBody>
      </p:sp>
      <p:sp>
        <p:nvSpPr>
          <p:cNvPr id="22" name="Flèche droite 21"/>
          <p:cNvSpPr/>
          <p:nvPr/>
        </p:nvSpPr>
        <p:spPr>
          <a:xfrm>
            <a:off x="3203848" y="5661248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251520" y="3429000"/>
            <a:ext cx="720080" cy="6983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€</a:t>
            </a:r>
            <a:endParaRPr lang="fr-FR" sz="4400" dirty="0"/>
          </a:p>
        </p:txBody>
      </p:sp>
      <p:cxnSp>
        <p:nvCxnSpPr>
          <p:cNvPr id="26" name="Connecteur droit avec flèche 25"/>
          <p:cNvCxnSpPr/>
          <p:nvPr/>
        </p:nvCxnSpPr>
        <p:spPr>
          <a:xfrm flipV="1">
            <a:off x="1043608" y="3645024"/>
            <a:ext cx="576064" cy="7200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V="1">
            <a:off x="827584" y="2420888"/>
            <a:ext cx="792088" cy="10081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899592" y="4149080"/>
            <a:ext cx="720080" cy="122413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971600" y="3933056"/>
            <a:ext cx="1656184" cy="2160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755576" y="1700808"/>
            <a:ext cx="805029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ym typeface="Symbol"/>
              </a:rPr>
              <a:t>1/3 €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755576" y="2924944"/>
            <a:ext cx="793807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ym typeface="Symbol"/>
              </a:rPr>
              <a:t>&lt;1/3 €</a:t>
            </a:r>
            <a:endParaRPr lang="fr-FR" dirty="0"/>
          </a:p>
        </p:txBody>
      </p:sp>
      <p:sp>
        <p:nvSpPr>
          <p:cNvPr id="30" name="ZoneTexte 29"/>
          <p:cNvSpPr txBox="1"/>
          <p:nvPr/>
        </p:nvSpPr>
        <p:spPr>
          <a:xfrm>
            <a:off x="1835696" y="4653136"/>
            <a:ext cx="793807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ym typeface="Symbol"/>
              </a:rPr>
              <a:t>&lt;1/3 €</a:t>
            </a:r>
            <a:endParaRPr lang="fr-FR" dirty="0"/>
          </a:p>
        </p:txBody>
      </p:sp>
      <p:sp>
        <p:nvSpPr>
          <p:cNvPr id="31" name="ZoneTexte 30"/>
          <p:cNvSpPr txBox="1"/>
          <p:nvPr/>
        </p:nvSpPr>
        <p:spPr>
          <a:xfrm>
            <a:off x="755576" y="5589240"/>
            <a:ext cx="898003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ym typeface="Symbol"/>
              </a:rPr>
              <a:t></a:t>
            </a:r>
            <a:r>
              <a:rPr lang="fr-FR" dirty="0" err="1" smtClean="0">
                <a:sym typeface="Symbol"/>
              </a:rPr>
              <a:t>qq</a:t>
            </a:r>
            <a:r>
              <a:rPr lang="fr-FR" dirty="0" smtClean="0">
                <a:sym typeface="Symbol"/>
              </a:rPr>
              <a:t> €…</a:t>
            </a:r>
            <a:endParaRPr lang="fr-FR" dirty="0"/>
          </a:p>
        </p:txBody>
      </p:sp>
      <p:sp>
        <p:nvSpPr>
          <p:cNvPr id="32" name="Espace réservé de la date 3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8D806-9682-4121-8849-75E1992FD822}" type="datetime1">
              <a:rPr lang="fr-FR" smtClean="0">
                <a:solidFill>
                  <a:schemeClr val="tx1"/>
                </a:solidFill>
              </a:rPr>
              <a:t>29/07/2012</a:t>
            </a:fld>
            <a:endParaRPr lang="fr-BE" dirty="0">
              <a:solidFill>
                <a:schemeClr val="tx1"/>
              </a:solidFill>
            </a:endParaRPr>
          </a:p>
        </p:txBody>
      </p:sp>
      <p:sp>
        <p:nvSpPr>
          <p:cNvPr id="33" name="Espace réservé du numéro de diapositive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solidFill>
                  <a:schemeClr val="tx1"/>
                </a:solidFill>
              </a:rPr>
              <a:pPr/>
              <a:t>3</a:t>
            </a:fld>
            <a:endParaRPr lang="fr-BE" dirty="0">
              <a:solidFill>
                <a:schemeClr val="tx1"/>
              </a:solidFill>
            </a:endParaRPr>
          </a:p>
        </p:txBody>
      </p:sp>
      <p:sp>
        <p:nvSpPr>
          <p:cNvPr id="34" name="Espace réservé du pied de page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 smtClean="0">
                <a:solidFill>
                  <a:schemeClr val="tx1"/>
                </a:solidFill>
              </a:rPr>
              <a:t>Thierry LEQUEU</a:t>
            </a:r>
            <a:endParaRPr lang="fr-B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280</Words>
  <Application>Microsoft Office PowerPoint</Application>
  <PresentationFormat>Affichage à l'écran (4:3)</PresentationFormat>
  <Paragraphs>71</Paragraphs>
  <Slides>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1/3 - Choix du véhicule électrique :</vt:lpstr>
      <vt:lpstr>2/3 Choix des composants à partir du Cahier Des Charges</vt:lpstr>
      <vt:lpstr>3/3 Choix des composants en fonction du budget (choix simultané)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1/3 - Choix du véhicule électrique :</dc:title>
  <dc:creator>TLU</dc:creator>
  <cp:lastModifiedBy>TLU</cp:lastModifiedBy>
  <cp:revision>9</cp:revision>
  <dcterms:created xsi:type="dcterms:W3CDTF">2012-07-24T09:32:00Z</dcterms:created>
  <dcterms:modified xsi:type="dcterms:W3CDTF">2012-07-29T13:18:17Z</dcterms:modified>
</cp:coreProperties>
</file>